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7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7721"/>
    <a:srgbClr val="9D07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" d="100"/>
          <a:sy n="10" d="100"/>
        </p:scale>
        <p:origin x="2180" y="-96"/>
      </p:cViewPr>
      <p:guideLst>
        <p:guide orient="horz" pos="76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64" y="2131295"/>
            <a:ext cx="7771993" cy="14706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28" y="3887786"/>
            <a:ext cx="6400464" cy="17533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053" y="274751"/>
            <a:ext cx="2057292" cy="5853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76" y="274751"/>
            <a:ext cx="6019484" cy="5853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75" y="4408699"/>
            <a:ext cx="7771993" cy="13626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275" y="2907900"/>
            <a:ext cx="7771993" cy="15007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76" y="1600854"/>
            <a:ext cx="4038388" cy="45278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7957" y="1600854"/>
            <a:ext cx="4038388" cy="45278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76" y="1535740"/>
            <a:ext cx="4039976" cy="6400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76" y="2175763"/>
            <a:ext cx="4039976" cy="39529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782" y="1535740"/>
            <a:ext cx="4041563" cy="6400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782" y="2175763"/>
            <a:ext cx="4041563" cy="39529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77" y="273162"/>
            <a:ext cx="3008155" cy="1162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63" y="273162"/>
            <a:ext cx="5111482" cy="58555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77" y="1435686"/>
            <a:ext cx="3008155" cy="4692978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94" y="4802559"/>
            <a:ext cx="5486112" cy="5669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94" y="613025"/>
            <a:ext cx="5486112" cy="4116479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94" y="5369528"/>
            <a:ext cx="5486112" cy="805191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76" y="274750"/>
            <a:ext cx="8229169" cy="11434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76" y="1600854"/>
            <a:ext cx="8229169" cy="4527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176" y="6358945"/>
            <a:ext cx="2133488" cy="365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036" y="6358945"/>
            <a:ext cx="2895448" cy="365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857" y="6358945"/>
            <a:ext cx="2133488" cy="365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0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0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6" indent="-285721" algn="l" defTabSz="91430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8"/>
          <p:cNvSpPr/>
          <p:nvPr/>
        </p:nvSpPr>
        <p:spPr>
          <a:xfrm>
            <a:off x="12286625" y="39004081"/>
            <a:ext cx="5701961" cy="1767608"/>
          </a:xfrm>
          <a:custGeom>
            <a:avLst/>
            <a:gdLst/>
            <a:ahLst/>
            <a:cxnLst/>
            <a:rect l="l" t="t" r="r" b="b"/>
            <a:pathLst>
              <a:path w="5702260" h="1767701">
                <a:moveTo>
                  <a:pt x="0" y="0"/>
                </a:moveTo>
                <a:lnTo>
                  <a:pt x="5702260" y="0"/>
                </a:lnTo>
                <a:lnTo>
                  <a:pt x="5702260" y="1767700"/>
                </a:lnTo>
                <a:lnTo>
                  <a:pt x="0" y="1767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2A69274-8699-C0AB-1FDE-8CE7EA4BF19F}"/>
              </a:ext>
            </a:extLst>
          </p:cNvPr>
          <p:cNvSpPr/>
          <p:nvPr/>
        </p:nvSpPr>
        <p:spPr>
          <a:xfrm>
            <a:off x="0" y="0"/>
            <a:ext cx="30275213" cy="1800000"/>
          </a:xfrm>
          <a:prstGeom prst="rect">
            <a:avLst/>
          </a:prstGeom>
          <a:solidFill>
            <a:srgbClr val="9D0707"/>
          </a:solidFill>
          <a:ln>
            <a:solidFill>
              <a:srgbClr val="9D070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C91395A-0BB5-68FF-7C31-16112330ADFA}"/>
              </a:ext>
            </a:extLst>
          </p:cNvPr>
          <p:cNvSpPr/>
          <p:nvPr/>
        </p:nvSpPr>
        <p:spPr>
          <a:xfrm>
            <a:off x="0" y="40993444"/>
            <a:ext cx="30275213" cy="1800000"/>
          </a:xfrm>
          <a:prstGeom prst="rect">
            <a:avLst/>
          </a:prstGeom>
          <a:solidFill>
            <a:srgbClr val="217721"/>
          </a:solidFill>
          <a:ln>
            <a:solidFill>
              <a:srgbClr val="2177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Poster_template_RAA2025.pdf</dc:title>
  <cp:lastModifiedBy>simona.raneri@pi.iccom.cnr.it</cp:lastModifiedBy>
  <cp:revision>2</cp:revision>
  <dcterms:created xsi:type="dcterms:W3CDTF">2006-08-16T00:00:00Z</dcterms:created>
  <dcterms:modified xsi:type="dcterms:W3CDTF">2025-07-01T20:22:33Z</dcterms:modified>
  <dc:identifier>DAGoQUDiLcM</dc:identifier>
</cp:coreProperties>
</file>