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ntonio Bold" panose="020B0604020202020204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721"/>
    <a:srgbClr val="9D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9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65627" y="7964335"/>
            <a:ext cx="6863744" cy="2127760"/>
          </a:xfrm>
          <a:custGeom>
            <a:avLst/>
            <a:gdLst/>
            <a:ahLst/>
            <a:cxnLst/>
            <a:rect l="l" t="t" r="r" b="b"/>
            <a:pathLst>
              <a:path w="6863744" h="2127760">
                <a:moveTo>
                  <a:pt x="0" y="0"/>
                </a:moveTo>
                <a:lnTo>
                  <a:pt x="6863744" y="0"/>
                </a:lnTo>
                <a:lnTo>
                  <a:pt x="6863744" y="2127760"/>
                </a:lnTo>
                <a:lnTo>
                  <a:pt x="0" y="2127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398600" y="9661403"/>
            <a:ext cx="8353425" cy="499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28" b="1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Pisa, 3-6 September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84458" y="601108"/>
            <a:ext cx="5263408" cy="624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2"/>
              </a:lnSpc>
              <a:spcBef>
                <a:spcPct val="0"/>
              </a:spcBef>
            </a:pPr>
            <a:r>
              <a:rPr lang="en-US" sz="4128" b="1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John Smith, PhD</a:t>
            </a:r>
          </a:p>
        </p:txBody>
      </p:sp>
      <p:grpSp>
        <p:nvGrpSpPr>
          <p:cNvPr id="12" name="Group 12"/>
          <p:cNvGrpSpPr/>
          <p:nvPr/>
        </p:nvGrpSpPr>
        <p:grpSpPr>
          <a:xfrm rot="-5400000">
            <a:off x="8636018" y="-2980786"/>
            <a:ext cx="1276632" cy="14288024"/>
            <a:chOff x="0" y="0"/>
            <a:chExt cx="367156" cy="41092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7156" cy="4109202"/>
            </a:xfrm>
            <a:custGeom>
              <a:avLst/>
              <a:gdLst/>
              <a:ahLst/>
              <a:cxnLst/>
              <a:rect l="l" t="t" r="r" b="b"/>
              <a:pathLst>
                <a:path w="367156" h="4109202">
                  <a:moveTo>
                    <a:pt x="183578" y="0"/>
                  </a:moveTo>
                  <a:lnTo>
                    <a:pt x="183578" y="0"/>
                  </a:lnTo>
                  <a:cubicBezTo>
                    <a:pt x="284966" y="0"/>
                    <a:pt x="367156" y="82191"/>
                    <a:pt x="367156" y="183578"/>
                  </a:cubicBezTo>
                  <a:lnTo>
                    <a:pt x="367156" y="3925624"/>
                  </a:lnTo>
                  <a:cubicBezTo>
                    <a:pt x="367156" y="4027012"/>
                    <a:pt x="284966" y="4109202"/>
                    <a:pt x="183578" y="4109202"/>
                  </a:cubicBezTo>
                  <a:lnTo>
                    <a:pt x="183578" y="4109202"/>
                  </a:lnTo>
                  <a:cubicBezTo>
                    <a:pt x="82191" y="4109202"/>
                    <a:pt x="0" y="4027012"/>
                    <a:pt x="0" y="3925624"/>
                  </a:cubicBezTo>
                  <a:lnTo>
                    <a:pt x="0" y="183578"/>
                  </a:lnTo>
                  <a:cubicBezTo>
                    <a:pt x="0" y="82191"/>
                    <a:pt x="82191" y="0"/>
                    <a:pt x="183578" y="0"/>
                  </a:cubicBezTo>
                  <a:close/>
                </a:path>
              </a:pathLst>
            </a:custGeom>
            <a:solidFill>
              <a:srgbClr val="9D0707">
                <a:alpha val="4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67156" cy="4137777"/>
            </a:xfrm>
            <a:prstGeom prst="rect">
              <a:avLst/>
            </a:prstGeom>
          </p:spPr>
          <p:txBody>
            <a:bodyPr lIns="46521" tIns="46521" rIns="46521" bIns="46521" rtlCol="0" anchor="ctr"/>
            <a:lstStyle/>
            <a:p>
              <a:pPr algn="ctr">
                <a:lnSpc>
                  <a:spcPts val="243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266147" y="3711787"/>
            <a:ext cx="14152199" cy="902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4"/>
              </a:lnSpc>
              <a:spcBef>
                <a:spcPct val="0"/>
              </a:spcBef>
            </a:pPr>
            <a:r>
              <a:rPr lang="en-US" sz="5928" b="1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Exploring the Frontiers of Artificial Intelligence </a:t>
            </a:r>
          </a:p>
        </p:txBody>
      </p:sp>
      <p:grpSp>
        <p:nvGrpSpPr>
          <p:cNvPr id="16" name="Group 16"/>
          <p:cNvGrpSpPr/>
          <p:nvPr/>
        </p:nvGrpSpPr>
        <p:grpSpPr>
          <a:xfrm rot="-5400000">
            <a:off x="8771822" y="-44848"/>
            <a:ext cx="1140848" cy="10890778"/>
            <a:chOff x="0" y="0"/>
            <a:chExt cx="328105" cy="31321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8105" cy="3132162"/>
            </a:xfrm>
            <a:custGeom>
              <a:avLst/>
              <a:gdLst/>
              <a:ahLst/>
              <a:cxnLst/>
              <a:rect l="l" t="t" r="r" b="b"/>
              <a:pathLst>
                <a:path w="328105" h="3132162">
                  <a:moveTo>
                    <a:pt x="164053" y="0"/>
                  </a:moveTo>
                  <a:lnTo>
                    <a:pt x="164053" y="0"/>
                  </a:lnTo>
                  <a:cubicBezTo>
                    <a:pt x="207562" y="0"/>
                    <a:pt x="249290" y="17284"/>
                    <a:pt x="280055" y="48050"/>
                  </a:cubicBezTo>
                  <a:cubicBezTo>
                    <a:pt x="310821" y="78816"/>
                    <a:pt x="328105" y="120543"/>
                    <a:pt x="328105" y="164053"/>
                  </a:cubicBezTo>
                  <a:lnTo>
                    <a:pt x="328105" y="2968110"/>
                  </a:lnTo>
                  <a:cubicBezTo>
                    <a:pt x="328105" y="3011619"/>
                    <a:pt x="310821" y="3053347"/>
                    <a:pt x="280055" y="3084112"/>
                  </a:cubicBezTo>
                  <a:cubicBezTo>
                    <a:pt x="249290" y="3114878"/>
                    <a:pt x="207562" y="3132162"/>
                    <a:pt x="164053" y="3132162"/>
                  </a:cubicBezTo>
                  <a:lnTo>
                    <a:pt x="164053" y="3132162"/>
                  </a:lnTo>
                  <a:cubicBezTo>
                    <a:pt x="120543" y="3132162"/>
                    <a:pt x="78816" y="3114878"/>
                    <a:pt x="48050" y="3084112"/>
                  </a:cubicBezTo>
                  <a:cubicBezTo>
                    <a:pt x="17284" y="3053347"/>
                    <a:pt x="0" y="3011619"/>
                    <a:pt x="0" y="2968110"/>
                  </a:cubicBezTo>
                  <a:lnTo>
                    <a:pt x="0" y="164053"/>
                  </a:lnTo>
                  <a:cubicBezTo>
                    <a:pt x="0" y="120543"/>
                    <a:pt x="17284" y="78816"/>
                    <a:pt x="48050" y="48050"/>
                  </a:cubicBezTo>
                  <a:cubicBezTo>
                    <a:pt x="78816" y="17284"/>
                    <a:pt x="120543" y="0"/>
                    <a:pt x="164053" y="0"/>
                  </a:cubicBezTo>
                  <a:close/>
                </a:path>
              </a:pathLst>
            </a:custGeom>
            <a:solidFill>
              <a:srgbClr val="217721">
                <a:alpha val="4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328105" cy="3160737"/>
            </a:xfrm>
            <a:prstGeom prst="rect">
              <a:avLst/>
            </a:prstGeom>
          </p:spPr>
          <p:txBody>
            <a:bodyPr lIns="46521" tIns="46521" rIns="46521" bIns="46521" rtlCol="0" anchor="ctr"/>
            <a:lstStyle/>
            <a:p>
              <a:pPr algn="ctr">
                <a:lnSpc>
                  <a:spcPts val="243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090432" y="4997944"/>
            <a:ext cx="10563374" cy="74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3"/>
              </a:lnSpc>
              <a:spcBef>
                <a:spcPct val="0"/>
              </a:spcBef>
            </a:pPr>
            <a:r>
              <a:rPr lang="en-US" sz="5028" b="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Recent advances and future directions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84458" y="1258785"/>
            <a:ext cx="5263408" cy="499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28" b="1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University of Pisa</a:t>
            </a:r>
          </a:p>
        </p:txBody>
      </p:sp>
      <p:sp>
        <p:nvSpPr>
          <p:cNvPr id="23" name="Triangolo rettangolo 22">
            <a:extLst>
              <a:ext uri="{FF2B5EF4-FFF2-40B4-BE49-F238E27FC236}">
                <a16:creationId xmlns:a16="http://schemas.microsoft.com/office/drawing/2014/main" id="{61435730-F6A7-497E-427F-EF798CED3CEE}"/>
              </a:ext>
            </a:extLst>
          </p:cNvPr>
          <p:cNvSpPr/>
          <p:nvPr/>
        </p:nvSpPr>
        <p:spPr>
          <a:xfrm rot="5400000">
            <a:off x="3544" y="0"/>
            <a:ext cx="5400000" cy="5400000"/>
          </a:xfrm>
          <a:prstGeom prst="rtTriangle">
            <a:avLst/>
          </a:prstGeom>
          <a:solidFill>
            <a:srgbClr val="9D0707"/>
          </a:solidFill>
          <a:ln>
            <a:solidFill>
              <a:srgbClr val="9D07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olo rettangolo 24">
            <a:extLst>
              <a:ext uri="{FF2B5EF4-FFF2-40B4-BE49-F238E27FC236}">
                <a16:creationId xmlns:a16="http://schemas.microsoft.com/office/drawing/2014/main" id="{B3662EB7-BA25-7D19-6D94-09C9E830CA93}"/>
              </a:ext>
            </a:extLst>
          </p:cNvPr>
          <p:cNvSpPr/>
          <p:nvPr/>
        </p:nvSpPr>
        <p:spPr>
          <a:xfrm rot="16200000">
            <a:off x="12909265" y="4884563"/>
            <a:ext cx="5400000" cy="5400000"/>
          </a:xfrm>
          <a:prstGeom prst="rtTriangle">
            <a:avLst/>
          </a:prstGeom>
          <a:solidFill>
            <a:srgbClr val="217721"/>
          </a:solidFill>
          <a:ln>
            <a:solidFill>
              <a:srgbClr val="2177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</Words>
  <Application>Microsoft Office PowerPoint</Application>
  <PresentationFormat>Personalizzato</PresentationFormat>
  <Paragraphs>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Antonio Bold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Presentazioni RAA</dc:title>
  <cp:lastModifiedBy>simona.raneri@pi.iccom.cnr.it</cp:lastModifiedBy>
  <cp:revision>3</cp:revision>
  <dcterms:created xsi:type="dcterms:W3CDTF">2006-08-16T00:00:00Z</dcterms:created>
  <dcterms:modified xsi:type="dcterms:W3CDTF">2025-07-01T20:16:18Z</dcterms:modified>
  <dc:identifier>DAGn910PfGA</dc:identifier>
</cp:coreProperties>
</file>